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2ED8-19A0-45C9-9D28-6D2E6B99B8BE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E57A-E9F8-4440-B595-046E96CFDA4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51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2ED8-19A0-45C9-9D28-6D2E6B99B8BE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E57A-E9F8-4440-B595-046E96CFD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32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2ED8-19A0-45C9-9D28-6D2E6B99B8BE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E57A-E9F8-4440-B595-046E96CFD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5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2ED8-19A0-45C9-9D28-6D2E6B99B8BE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E57A-E9F8-4440-B595-046E96CFD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1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2ED8-19A0-45C9-9D28-6D2E6B99B8BE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E57A-E9F8-4440-B595-046E96CFDA4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103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2ED8-19A0-45C9-9D28-6D2E6B99B8BE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E57A-E9F8-4440-B595-046E96CFD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7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2ED8-19A0-45C9-9D28-6D2E6B99B8BE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E57A-E9F8-4440-B595-046E96CFD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4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2ED8-19A0-45C9-9D28-6D2E6B99B8BE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E57A-E9F8-4440-B595-046E96CFD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4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2ED8-19A0-45C9-9D28-6D2E6B99B8BE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E57A-E9F8-4440-B595-046E96CFD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0672ED8-19A0-45C9-9D28-6D2E6B99B8BE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A2E57A-E9F8-4440-B595-046E96CFD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9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2ED8-19A0-45C9-9D28-6D2E6B99B8BE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E57A-E9F8-4440-B595-046E96CFD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5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0672ED8-19A0-45C9-9D28-6D2E6B99B8BE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A2E57A-E9F8-4440-B595-046E96CFDA4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84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03476-2F5C-4A36-A27E-F6C9243B88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Bonobo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C474ED-3707-46F9-BF8B-3908503B54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By Coach Sattler</a:t>
            </a:r>
          </a:p>
        </p:txBody>
      </p:sp>
      <p:pic>
        <p:nvPicPr>
          <p:cNvPr id="1026" name="Picture 2" descr="Conservation news on Bonobos">
            <a:extLst>
              <a:ext uri="{FF2B5EF4-FFF2-40B4-BE49-F238E27FC236}">
                <a16:creationId xmlns:a16="http://schemas.microsoft.com/office/drawing/2014/main" id="{305ED39E-7D5E-4337-98D0-748E62888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369" y="63189"/>
            <a:ext cx="5977631" cy="398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7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7C999-9D74-47AB-815D-BEA42FE17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Bonobo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E4C07-AE0B-499C-9E20-A19370CA9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Scientific Name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Taxonomy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Evolution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Nutrition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Location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How they are endangered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How to preserve the species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Fun facts</a:t>
            </a:r>
          </a:p>
        </p:txBody>
      </p:sp>
      <p:pic>
        <p:nvPicPr>
          <p:cNvPr id="2050" name="Picture 2" descr="Female wild bonobos provide care for infants outside their social group">
            <a:extLst>
              <a:ext uri="{FF2B5EF4-FFF2-40B4-BE49-F238E27FC236}">
                <a16:creationId xmlns:a16="http://schemas.microsoft.com/office/drawing/2014/main" id="{F129C174-A5E4-4802-9E72-A067EA739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824" y="1845734"/>
            <a:ext cx="6352882" cy="4228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26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DD707-1856-4C45-B05E-697E8B5A8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Name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0D934-3828-4115-851C-25D491B05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7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B3FB9-C0A9-4CD9-BDDF-DCCA22F68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3774A-6BC8-47DB-9068-243770F4D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1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40D29-9F34-4883-9D5D-7E714455A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6360B-4937-48ED-A74B-EABAEA8F2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0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3519-172A-47B1-AA5C-A391E5DB0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BB755-16FF-416E-A727-97C93327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613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107</TotalTime>
  <Words>29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Retrospect</vt:lpstr>
      <vt:lpstr>Bonobo</vt:lpstr>
      <vt:lpstr>Introduction to Bonobo</vt:lpstr>
      <vt:lpstr>Scientific Name</vt:lpstr>
      <vt:lpstr>Taxonomy</vt:lpstr>
      <vt:lpstr>Evolution</vt:lpstr>
      <vt:lpstr>Nutrition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Bonobo</dc:title>
  <dc:creator>SATTLER, TYLER</dc:creator>
  <cp:lastModifiedBy>SATTLER, TYLER</cp:lastModifiedBy>
  <cp:revision>3</cp:revision>
  <dcterms:created xsi:type="dcterms:W3CDTF">2023-05-03T13:33:00Z</dcterms:created>
  <dcterms:modified xsi:type="dcterms:W3CDTF">2023-05-03T15:20:46Z</dcterms:modified>
</cp:coreProperties>
</file>